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60" r:id="rId5"/>
    <p:sldId id="261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506" y="-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048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871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075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126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756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220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160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53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3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798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46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E45D3F-2B73-48C6-838C-EFE4EC721545}" type="datetimeFigureOut">
              <a:rPr lang="ko-KR" altLang="en-US" smtClean="0"/>
              <a:t>2021-02-10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D8C8F-0843-4EE1-9725-83A27BF633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2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54868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 smtClean="0">
                <a:latin typeface="HY강B" panose="02030600000101010101" pitchFamily="18" charset="-127"/>
                <a:ea typeface="HY강B" panose="02030600000101010101" pitchFamily="18" charset="-127"/>
              </a:rPr>
              <a:t>TMS320F2809PZA</a:t>
            </a:r>
            <a:endParaRPr lang="ko-KR" altLang="en-US" sz="8800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39552" y="2559238"/>
            <a:ext cx="2016224" cy="936104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RXXX</a:t>
            </a:r>
            <a:endParaRPr lang="ko-KR" altLang="en-US" sz="60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39552" y="5085184"/>
            <a:ext cx="2016224" cy="936104"/>
          </a:xfrm>
          <a:prstGeom prst="rect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BEAD</a:t>
            </a:r>
            <a:endParaRPr lang="ko-KR" altLang="en-US" sz="60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39552" y="3861048"/>
            <a:ext cx="2016224" cy="936104"/>
          </a:xfrm>
          <a:prstGeom prst="rect">
            <a:avLst/>
          </a:prstGeom>
          <a:solidFill>
            <a:srgbClr val="FFFF00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</a:t>
            </a:r>
            <a:r>
              <a:rPr lang="en-US" altLang="ko-KR" sz="60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XXX</a:t>
            </a:r>
            <a:endParaRPr lang="ko-KR" altLang="en-US" sz="60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895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9" t="23077" r="7966" b="34825"/>
          <a:stretch/>
        </p:blipFill>
        <p:spPr bwMode="auto">
          <a:xfrm>
            <a:off x="0" y="260648"/>
            <a:ext cx="9144000" cy="6265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1115616" y="615639"/>
            <a:ext cx="1368152" cy="653121"/>
            <a:chOff x="1115616" y="598080"/>
            <a:chExt cx="1368152" cy="653121"/>
          </a:xfrm>
        </p:grpSpPr>
        <p:sp>
          <p:nvSpPr>
            <p:cNvPr id="2" name="직사각형 1"/>
            <p:cNvSpPr/>
            <p:nvPr/>
          </p:nvSpPr>
          <p:spPr>
            <a:xfrm>
              <a:off x="1115616" y="598080"/>
              <a:ext cx="1368152" cy="648072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3200" dirty="0" smtClean="0">
                  <a:solidFill>
                    <a:schemeClr val="tx1"/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337A</a:t>
              </a:r>
              <a:endParaRPr lang="ko-KR" altLang="en-US" sz="3200" dirty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115616" y="603129"/>
              <a:ext cx="309707" cy="648072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6228184" y="793134"/>
            <a:ext cx="604171" cy="245873"/>
            <a:chOff x="9225532" y="1263710"/>
            <a:chExt cx="604171" cy="245873"/>
          </a:xfrm>
        </p:grpSpPr>
        <p:sp>
          <p:nvSpPr>
            <p:cNvPr id="12" name="직사각형 11"/>
            <p:cNvSpPr/>
            <p:nvPr/>
          </p:nvSpPr>
          <p:spPr>
            <a:xfrm>
              <a:off x="9253639" y="1263710"/>
              <a:ext cx="576064" cy="245872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1400" dirty="0" smtClean="0">
                  <a:solidFill>
                    <a:schemeClr val="tx1"/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J476</a:t>
              </a:r>
              <a:endParaRPr lang="ko-KR" altLang="en-US" dirty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9225532" y="1263711"/>
              <a:ext cx="144016" cy="2458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 rot="10800000">
            <a:off x="3419870" y="404664"/>
            <a:ext cx="604171" cy="216024"/>
            <a:chOff x="9225532" y="1263710"/>
            <a:chExt cx="604171" cy="293081"/>
          </a:xfrm>
        </p:grpSpPr>
        <p:sp>
          <p:nvSpPr>
            <p:cNvPr id="17" name="직사각형 16"/>
            <p:cNvSpPr/>
            <p:nvPr/>
          </p:nvSpPr>
          <p:spPr>
            <a:xfrm>
              <a:off x="9253639" y="1263710"/>
              <a:ext cx="576064" cy="29308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1400" dirty="0" smtClean="0">
                  <a:solidFill>
                    <a:schemeClr val="tx1"/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J476</a:t>
              </a:r>
              <a:endParaRPr lang="ko-KR" altLang="en-US" dirty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9225532" y="1263710"/>
              <a:ext cx="144016" cy="29308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 rot="10800000">
            <a:off x="3433975" y="1340768"/>
            <a:ext cx="604171" cy="210158"/>
            <a:chOff x="9225532" y="1263710"/>
            <a:chExt cx="604171" cy="293081"/>
          </a:xfrm>
        </p:grpSpPr>
        <p:sp>
          <p:nvSpPr>
            <p:cNvPr id="20" name="직사각형 19"/>
            <p:cNvSpPr/>
            <p:nvPr/>
          </p:nvSpPr>
          <p:spPr>
            <a:xfrm>
              <a:off x="9253639" y="1263710"/>
              <a:ext cx="576064" cy="29308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1400" dirty="0" smtClean="0">
                  <a:solidFill>
                    <a:schemeClr val="tx1"/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J476</a:t>
              </a:r>
              <a:endParaRPr lang="ko-KR" altLang="en-US" dirty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9225532" y="1263710"/>
              <a:ext cx="144016" cy="29308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직사각형 21"/>
          <p:cNvSpPr/>
          <p:nvPr/>
        </p:nvSpPr>
        <p:spPr>
          <a:xfrm>
            <a:off x="7452320" y="566490"/>
            <a:ext cx="536299" cy="20511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BEAD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300192" y="108115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455874" y="767666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455874" y="108115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228184" y="3074826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228184" y="3284984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228184" y="378904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230097" y="3999198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4572000" y="404664"/>
            <a:ext cx="1152128" cy="15841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TPS767D318PWP</a:t>
            </a:r>
            <a:endParaRPr lang="ko-KR" altLang="en-US" sz="20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3" name="타원 22"/>
          <p:cNvSpPr/>
          <p:nvPr/>
        </p:nvSpPr>
        <p:spPr>
          <a:xfrm>
            <a:off x="4671910" y="507627"/>
            <a:ext cx="216024" cy="2160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3303960" y="2564904"/>
            <a:ext cx="2564183" cy="26642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TMS320F2809PZA</a:t>
            </a:r>
            <a:endParaRPr lang="ko-KR" altLang="en-US" sz="24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3347862" y="4869160"/>
            <a:ext cx="216024" cy="2160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2145071" y="5368821"/>
            <a:ext cx="1152128" cy="9634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SCO – 103</a:t>
            </a:r>
          </a:p>
          <a:p>
            <a:pPr algn="ctr"/>
            <a:r>
              <a:rPr lang="en-US" altLang="ko-KR" sz="16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20.000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5965109" y="345801"/>
            <a:ext cx="504057" cy="1618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R000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5940152" y="602878"/>
            <a:ext cx="504057" cy="1618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R000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6228183" y="3495142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R223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7452320" y="2886007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R472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452320" y="2592109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R472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5235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6" t="23257" r="7981" b="34152"/>
          <a:stretch/>
        </p:blipFill>
        <p:spPr bwMode="auto">
          <a:xfrm rot="10800000" flipH="1" flipV="1">
            <a:off x="6242" y="360039"/>
            <a:ext cx="9170108" cy="6093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그룹 4"/>
          <p:cNvGrpSpPr/>
          <p:nvPr/>
        </p:nvGrpSpPr>
        <p:grpSpPr>
          <a:xfrm rot="10800000">
            <a:off x="2339752" y="1484784"/>
            <a:ext cx="604171" cy="293081"/>
            <a:chOff x="9225532" y="1263710"/>
            <a:chExt cx="604171" cy="293081"/>
          </a:xfrm>
        </p:grpSpPr>
        <p:sp>
          <p:nvSpPr>
            <p:cNvPr id="6" name="직사각형 5"/>
            <p:cNvSpPr/>
            <p:nvPr/>
          </p:nvSpPr>
          <p:spPr>
            <a:xfrm>
              <a:off x="9253639" y="1263710"/>
              <a:ext cx="576064" cy="29308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1400" dirty="0" smtClean="0">
                  <a:solidFill>
                    <a:schemeClr val="tx1"/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J476</a:t>
              </a:r>
              <a:endParaRPr lang="ko-KR" altLang="en-US" dirty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9225532" y="1263710"/>
              <a:ext cx="144016" cy="29308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 rot="10800000">
            <a:off x="2251767" y="4437112"/>
            <a:ext cx="604171" cy="293081"/>
            <a:chOff x="9225532" y="1263710"/>
            <a:chExt cx="604171" cy="293081"/>
          </a:xfrm>
        </p:grpSpPr>
        <p:sp>
          <p:nvSpPr>
            <p:cNvPr id="9" name="직사각형 8"/>
            <p:cNvSpPr/>
            <p:nvPr/>
          </p:nvSpPr>
          <p:spPr>
            <a:xfrm>
              <a:off x="9253639" y="1263710"/>
              <a:ext cx="576064" cy="293081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1400" dirty="0" smtClean="0">
                  <a:solidFill>
                    <a:schemeClr val="tx1"/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J476</a:t>
              </a:r>
              <a:endParaRPr lang="ko-KR" altLang="en-US" dirty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9225532" y="1263710"/>
              <a:ext cx="144016" cy="29308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" name="직사각형 3"/>
          <p:cNvSpPr/>
          <p:nvPr/>
        </p:nvSpPr>
        <p:spPr>
          <a:xfrm>
            <a:off x="2299720" y="5445224"/>
            <a:ext cx="536299" cy="28803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BEAD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275856" y="3645024"/>
            <a:ext cx="536299" cy="21602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BEAD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364088" y="5536589"/>
            <a:ext cx="536299" cy="20511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BEAD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364087" y="6237312"/>
            <a:ext cx="536299" cy="21602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BEAD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444208" y="3873119"/>
            <a:ext cx="536299" cy="20511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BEAD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637848" y="54868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637848" y="1379704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2377624" y="181122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364483" y="4759635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377624" y="4969793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377624" y="5174823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115616" y="3539945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3275856" y="3146834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275856" y="3403071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275856" y="3873119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308099" y="4442978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364087" y="4075375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5364087" y="350815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5364087" y="3235858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7028421" y="414908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444208" y="414908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444208" y="437188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5396331" y="5746793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396331" y="5974080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7062782" y="758838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 rot="5400000">
            <a:off x="4956578" y="4906584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 rot="5400000">
            <a:off x="3790628" y="2798426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 rot="5400000">
            <a:off x="4857099" y="2812941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 rot="5400000">
            <a:off x="4646941" y="4906584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 rot="5400000">
            <a:off x="4339268" y="4954252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 rot="5400000">
            <a:off x="3920995" y="4954252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 rot="5400000">
            <a:off x="4549426" y="2798426"/>
            <a:ext cx="504056" cy="210158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C104</a:t>
            </a:r>
            <a:endParaRPr lang="ko-KR" altLang="en-US" sz="16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637847" y="836712"/>
            <a:ext cx="535175" cy="4107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SN74LVC1g14</a:t>
            </a:r>
            <a:endParaRPr lang="ko-KR" altLang="en-US" sz="4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352084" y="3943725"/>
            <a:ext cx="699636" cy="14412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ROM</a:t>
            </a:r>
            <a:endParaRPr lang="ko-KR" altLang="en-US" sz="20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3635896" y="1622401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R332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 rot="5400000">
            <a:off x="4234188" y="2747857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R472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8" name="직사각형 47"/>
          <p:cNvSpPr/>
          <p:nvPr/>
        </p:nvSpPr>
        <p:spPr>
          <a:xfrm rot="5400000">
            <a:off x="5268677" y="4653137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R472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9" name="직사각형 48"/>
          <p:cNvSpPr/>
          <p:nvPr/>
        </p:nvSpPr>
        <p:spPr>
          <a:xfrm rot="5400000">
            <a:off x="6192179" y="2682301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R103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50" name="직사각형 49"/>
          <p:cNvSpPr/>
          <p:nvPr/>
        </p:nvSpPr>
        <p:spPr>
          <a:xfrm rot="5400000">
            <a:off x="6505608" y="2682302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R103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51" name="직사각형 50"/>
          <p:cNvSpPr/>
          <p:nvPr/>
        </p:nvSpPr>
        <p:spPr>
          <a:xfrm rot="5400000">
            <a:off x="7133499" y="2682303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R103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52" name="직사각형 51"/>
          <p:cNvSpPr/>
          <p:nvPr/>
        </p:nvSpPr>
        <p:spPr>
          <a:xfrm rot="5400000">
            <a:off x="7381610" y="2682304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R103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6358658" y="3392996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R122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54" name="직사각형 53"/>
          <p:cNvSpPr/>
          <p:nvPr/>
        </p:nvSpPr>
        <p:spPr>
          <a:xfrm rot="5400000">
            <a:off x="7611176" y="2682301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R103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7038649" y="3828729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R103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5415626" y="5257453"/>
            <a:ext cx="504057" cy="2938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R331</a:t>
            </a:r>
            <a:endParaRPr lang="ko-KR" altLang="en-US" sz="1200" dirty="0">
              <a:solidFill>
                <a:schemeClr val="tx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3138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9" t="6663" r="18400" b="2918"/>
          <a:stretch/>
        </p:blipFill>
        <p:spPr bwMode="auto">
          <a:xfrm>
            <a:off x="395536" y="-21102"/>
            <a:ext cx="8191146" cy="68744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5235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18" b="3255"/>
          <a:stretch/>
        </p:blipFill>
        <p:spPr bwMode="auto">
          <a:xfrm>
            <a:off x="-19977" y="0"/>
            <a:ext cx="9165930" cy="6597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55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74</Words>
  <Application>Microsoft Office PowerPoint</Application>
  <PresentationFormat>화면 슬라이드 쇼(4:3)</PresentationFormat>
  <Paragraphs>72</Paragraphs>
  <Slides>5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안종수</dc:creator>
  <cp:lastModifiedBy>안종수</cp:lastModifiedBy>
  <cp:revision>9</cp:revision>
  <dcterms:created xsi:type="dcterms:W3CDTF">2021-02-10T04:57:20Z</dcterms:created>
  <dcterms:modified xsi:type="dcterms:W3CDTF">2021-02-10T05:42:19Z</dcterms:modified>
</cp:coreProperties>
</file>

<file path=docProps/thumbnail.jpeg>
</file>